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7" r:id="rId5"/>
    <p:sldId id="27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A912096E-C291-4A47-94C9-A179BF1292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972" y="1101029"/>
            <a:ext cx="10284418" cy="4655942"/>
          </a:xfrm>
          <a:ln w="57150">
            <a:solidFill>
              <a:srgbClr val="0070C0"/>
            </a:solidFill>
          </a:ln>
        </p:spPr>
        <p:txBody>
          <a:bodyPr anchor="ctr">
            <a:noAutofit/>
          </a:bodyPr>
          <a:lstStyle/>
          <a:p>
            <a:pPr>
              <a:lnSpc>
                <a:spcPct val="200000"/>
              </a:lnSpc>
            </a:pPr>
            <a:r>
              <a:rPr lang="fr-FR" b="1" kern="50" cap="all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ç</a:t>
            </a:r>
            <a:r>
              <a:rPr lang="fr-FR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a</a:t>
            </a:r>
            <a:r>
              <a:rPr lang="fr-FR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te convient ? </a:t>
            </a:r>
          </a:p>
          <a:p>
            <a:pPr>
              <a:lnSpc>
                <a:spcPct val="200000"/>
              </a:lnSpc>
            </a:pPr>
            <a:r>
              <a:rPr lang="fr-FR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Je ne veux pas voir </a:t>
            </a:r>
            <a:r>
              <a:rPr lang="fr-FR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ça</a:t>
            </a:r>
            <a:r>
              <a:rPr lang="fr-FR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!</a:t>
            </a:r>
          </a:p>
          <a:p>
            <a:pPr>
              <a:lnSpc>
                <a:spcPct val="200000"/>
              </a:lnSpc>
            </a:pPr>
            <a:r>
              <a:rPr lang="fr-FR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Sa voiture est plus large que </a:t>
            </a:r>
            <a:r>
              <a:rPr lang="fr-FR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ça</a:t>
            </a:r>
            <a:r>
              <a:rPr lang="fr-FR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. </a:t>
            </a:r>
            <a:endParaRPr lang="fr-FR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Ça</a:t>
            </a:r>
            <a:r>
              <a:rPr lang="fr-FR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devrait durer deux heures environ. 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F91993-4AC0-4734-8448-6581872A5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35220E-876C-4812-AF5D-277C778BA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9D00ADF0-373D-42DF-AF26-FE8F4D91D3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972" y="1101029"/>
            <a:ext cx="10284418" cy="4655942"/>
          </a:xfrm>
          <a:ln w="57150">
            <a:solidFill>
              <a:srgbClr val="0070C0"/>
            </a:solidFill>
          </a:ln>
        </p:spPr>
        <p:txBody>
          <a:bodyPr anchor="ctr">
            <a:noAutofit/>
          </a:bodyPr>
          <a:lstStyle/>
          <a:p>
            <a:pPr>
              <a:lnSpc>
                <a:spcPct val="200000"/>
              </a:lnSpc>
            </a:pPr>
            <a:r>
              <a:rPr lang="fr-FR" b="1" kern="50" cap="all" dirty="0">
                <a:solidFill>
                  <a:srgbClr val="00B0F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C</a:t>
            </a:r>
            <a:r>
              <a:rPr lang="fr-FR" b="1" kern="50" dirty="0">
                <a:solidFill>
                  <a:srgbClr val="00B0F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ela</a:t>
            </a:r>
            <a:r>
              <a:rPr lang="fr-FR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te convient ? </a:t>
            </a:r>
          </a:p>
          <a:p>
            <a:pPr>
              <a:lnSpc>
                <a:spcPct val="200000"/>
              </a:lnSpc>
            </a:pPr>
            <a:r>
              <a:rPr lang="fr-FR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Je ne veux pas voir </a:t>
            </a:r>
            <a:r>
              <a:rPr lang="fr-FR" b="1" kern="50" dirty="0">
                <a:solidFill>
                  <a:srgbClr val="00B0F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cela</a:t>
            </a:r>
            <a:r>
              <a:rPr lang="fr-FR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!</a:t>
            </a:r>
          </a:p>
          <a:p>
            <a:pPr>
              <a:lnSpc>
                <a:spcPct val="200000"/>
              </a:lnSpc>
            </a:pPr>
            <a:r>
              <a:rPr lang="fr-FR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Sa voiture est plus large que </a:t>
            </a:r>
            <a:r>
              <a:rPr lang="fr-FR" b="1" kern="50" dirty="0">
                <a:solidFill>
                  <a:srgbClr val="00B0F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cela</a:t>
            </a:r>
            <a:r>
              <a:rPr lang="fr-FR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. </a:t>
            </a:r>
            <a:endParaRPr lang="fr-FR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b="1" kern="50" cap="all" dirty="0">
                <a:solidFill>
                  <a:srgbClr val="00B0F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C</a:t>
            </a:r>
            <a:r>
              <a:rPr lang="fr-FR" b="1" kern="50" dirty="0">
                <a:solidFill>
                  <a:srgbClr val="00B0F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ela</a:t>
            </a:r>
            <a:r>
              <a:rPr lang="fr-FR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devrait durer deux heures environ. 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0A13F-1D7C-4D87-898E-CAE90C8AB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BE67F1-4EF7-4842-AB35-51BD58D87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D5D4423-C524-4BCF-8384-3EB7475409F4}"/>
              </a:ext>
            </a:extLst>
          </p:cNvPr>
          <p:cNvSpPr/>
          <p:nvPr/>
        </p:nvSpPr>
        <p:spPr>
          <a:xfrm>
            <a:off x="2861223" y="1401523"/>
            <a:ext cx="5691537" cy="3698015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630E412-741B-4B95-BBFD-9AB42CBCA50E}"/>
              </a:ext>
            </a:extLst>
          </p:cNvPr>
          <p:cNvSpPr txBox="1"/>
          <p:nvPr/>
        </p:nvSpPr>
        <p:spPr>
          <a:xfrm>
            <a:off x="2938582" y="1586547"/>
            <a:ext cx="553682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/>
              <a:t>ça</a:t>
            </a:r>
            <a:r>
              <a:rPr lang="fr-FR" sz="3200" b="1" dirty="0"/>
              <a:t> </a:t>
            </a:r>
            <a:r>
              <a:rPr lang="fr-FR" sz="3200" dirty="0"/>
              <a:t>= pronom démonstratif</a:t>
            </a:r>
          </a:p>
          <a:p>
            <a:pPr algn="ctr"/>
            <a:r>
              <a:rPr lang="fr-FR" sz="3200" dirty="0"/>
              <a:t>= </a:t>
            </a:r>
            <a:r>
              <a:rPr lang="fr-FR" sz="3200" dirty="0">
                <a:solidFill>
                  <a:srgbClr val="00B0F0"/>
                </a:solidFill>
              </a:rPr>
              <a:t>cela</a:t>
            </a:r>
          </a:p>
          <a:p>
            <a:pPr algn="ctr"/>
            <a:r>
              <a:rPr lang="fr-FR" sz="2400" dirty="0"/>
              <a:t>Remplace un  nom ou désigne un objet. </a:t>
            </a:r>
          </a:p>
          <a:p>
            <a:pPr algn="ctr"/>
            <a:endParaRPr lang="fr-FR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FED5F19-855A-498E-B259-016E469197C9}"/>
              </a:ext>
            </a:extLst>
          </p:cNvPr>
          <p:cNvSpPr txBox="1"/>
          <p:nvPr/>
        </p:nvSpPr>
        <p:spPr>
          <a:xfrm>
            <a:off x="2949212" y="3949832"/>
            <a:ext cx="5536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Ça</a:t>
            </a:r>
            <a:r>
              <a:rPr lang="fr-FR" sz="3200" dirty="0">
                <a:solidFill>
                  <a:srgbClr val="0070C0"/>
                </a:solidFill>
              </a:rPr>
              <a:t> ne vous regarde pas !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AF97F84-5211-4FCC-8D51-2604E047458C}"/>
              </a:ext>
            </a:extLst>
          </p:cNvPr>
          <p:cNvSpPr txBox="1"/>
          <p:nvPr/>
        </p:nvSpPr>
        <p:spPr>
          <a:xfrm>
            <a:off x="3152695" y="4390973"/>
            <a:ext cx="13874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i="1" dirty="0">
                <a:solidFill>
                  <a:srgbClr val="00B0F0"/>
                </a:solidFill>
              </a:rPr>
              <a:t>= cela</a:t>
            </a:r>
            <a:endParaRPr lang="fr-FR" sz="32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43F966-251A-498A-8348-52C0E05B6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9D4582-474E-4610-AAA0-436EF3449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A4DD0796-33FE-481D-93C3-AC6FEC3C55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4281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Ça ___ bien ?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Je ne ___________ pas de ça.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Les enfants __________ ça.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Ça _____ une heure environ !</a:t>
            </a: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128</Words>
  <Application>Microsoft Office PowerPoint</Application>
  <PresentationFormat>Grand écran</PresentationFormat>
  <Paragraphs>28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Liberation Serif</vt:lpstr>
      <vt:lpstr>Thème Office</vt:lpstr>
      <vt:lpstr>Quelle est la règle ? </vt:lpstr>
      <vt:lpstr>Quelle est la règle ? </vt:lpstr>
      <vt:lpstr>Quelle est la règle ? </vt:lpstr>
      <vt:lpstr>La règle : 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20</cp:revision>
  <dcterms:created xsi:type="dcterms:W3CDTF">2021-07-17T07:25:24Z</dcterms:created>
  <dcterms:modified xsi:type="dcterms:W3CDTF">2021-12-12T20:31:03Z</dcterms:modified>
</cp:coreProperties>
</file>